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279" r:id="rId37"/>
    <p:sldId id="362" r:id="rId38"/>
    <p:sldId id="365" r:id="rId39"/>
  </p:sldIdLst>
  <p:sldSz cx="12192000" cy="6858000"/>
  <p:notesSz cx="6858000" cy="9144000"/>
  <p:embeddedFontLst>
    <p:embeddedFont>
      <p:font typeface="Poppins" panose="020B060402020202020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Comic Sans MS" panose="030F0702030302020204" pitchFamily="66"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10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1338757" y="2388216"/>
            <a:ext cx="918464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t>
            </a:r>
            <a:endParaRPr lang="en-IN" sz="5400" b="1" dirty="0" smtClean="0">
              <a:solidFill>
                <a:schemeClr val="bg1"/>
              </a:solidFill>
              <a:latin typeface="Poppins" panose="020B0604020202020204" charset="0"/>
              <a:cs typeface="Poppins" panose="020B0604020202020204" charset="0"/>
            </a:endParaRPr>
          </a:p>
          <a:p>
            <a:pPr algn="ctr"/>
            <a:r>
              <a:rPr lang="en-IN" sz="5400" b="1" dirty="0" smtClean="0">
                <a:solidFill>
                  <a:schemeClr val="bg1"/>
                </a:solidFill>
                <a:latin typeface="Poppins" panose="020B0604020202020204" charset="0"/>
                <a:cs typeface="Poppins" panose="020B0604020202020204" charset="0"/>
              </a:rPr>
              <a:t>Analysis</a:t>
            </a:r>
            <a:endParaRPr lang="en-IN" sz="5400" b="1" dirty="0">
              <a:solidFill>
                <a:schemeClr val="bg1"/>
              </a:solidFill>
              <a:latin typeface="Poppins" panose="020B0604020202020204" charset="0"/>
              <a:cs typeface="Poppins"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r>
              <a:rPr lang="en-GB" sz="2000" dirty="0">
                <a:effectLst/>
                <a:latin typeface="Poppins" panose="020B0604020202020204" charset="0"/>
                <a:cs typeface="Poppins" panose="020B0604020202020204" charset="0"/>
              </a:rPr>
              <a:t/>
            </a: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r>
              <a:rPr lang="en-GB" sz="1600" dirty="0">
                <a:effectLst/>
                <a:latin typeface="Poppins" panose="020B0604020202020204" charset="0"/>
                <a:cs typeface="Poppins" panose="020B0604020202020204" charset="0"/>
              </a:rPr>
              <a:t/>
            </a: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
            </a: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r>
              <a:rPr lang="en-GB" sz="1600" dirty="0">
                <a:effectLst/>
                <a:latin typeface="Poppins" panose="020B0604020202020204" charset="0"/>
                <a:cs typeface="Poppins" panose="020B0604020202020204" charset="0"/>
              </a:rPr>
              <a:t/>
            </a: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r>
              <a:rPr lang="en-GB" sz="1600" dirty="0">
                <a:effectLst/>
                <a:latin typeface="Poppins" panose="020B0604020202020204" charset="0"/>
                <a:cs typeface="Poppins" panose="020B0604020202020204" charset="0"/>
              </a:rPr>
              <a:t/>
            </a: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
            </a: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r>
              <a:rPr lang="en-US">
                <a:solidFill>
                  <a:schemeClr val="lt1"/>
                </a:solidFill>
              </a:rPr>
              <a:t/>
            </a: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r>
              <a:rPr lang="en-US">
                <a:solidFill>
                  <a:schemeClr val="lt1"/>
                </a:solidFill>
              </a:rPr>
              <a:t/>
            </a: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r>
              <a:rPr lang="en-US">
                <a:solidFill>
                  <a:schemeClr val="lt1"/>
                </a:solidFill>
              </a:rPr>
              <a:t/>
            </a: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r>
              <a:rPr lang="en-US">
                <a:solidFill>
                  <a:schemeClr val="lt1"/>
                </a:solidFill>
              </a:rPr>
              <a:t/>
            </a: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
            </a: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r>
              <a:rPr lang="en-US">
                <a:solidFill>
                  <a:schemeClr val="lt1"/>
                </a:solidFill>
              </a:rPr>
              <a:t/>
            </a: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2" name="Picture 1"/>
          <p:cNvPicPr>
            <a:picLocks noChangeAspect="1"/>
          </p:cNvPicPr>
          <p:nvPr/>
        </p:nvPicPr>
        <p:blipFill>
          <a:blip r:embed="rId5"/>
          <a:stretch>
            <a:fillRect/>
          </a:stretch>
        </p:blipFill>
        <p:spPr>
          <a:xfrm>
            <a:off x="1392928" y="854861"/>
            <a:ext cx="9791863" cy="5890923"/>
          </a:xfrm>
          <a:prstGeom prst="rect">
            <a:avLst/>
          </a:prstGeom>
        </p:spPr>
      </p:pic>
    </p:spTree>
    <p:extLst>
      <p:ext uri="{BB962C8B-B14F-4D97-AF65-F5344CB8AC3E}">
        <p14:creationId xmlns:p14="http://schemas.microsoft.com/office/powerpoint/2010/main" val="27382128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2" name="Picture 1"/>
          <p:cNvPicPr>
            <a:picLocks noChangeAspect="1"/>
          </p:cNvPicPr>
          <p:nvPr/>
        </p:nvPicPr>
        <p:blipFill>
          <a:blip r:embed="rId5"/>
          <a:stretch>
            <a:fillRect/>
          </a:stretch>
        </p:blipFill>
        <p:spPr>
          <a:xfrm>
            <a:off x="1405582" y="754563"/>
            <a:ext cx="9616379" cy="5870013"/>
          </a:xfrm>
          <a:prstGeom prst="rect">
            <a:avLst/>
          </a:prstGeom>
        </p:spPr>
      </p:pic>
    </p:spTree>
    <p:extLst>
      <p:ext uri="{BB962C8B-B14F-4D97-AF65-F5344CB8AC3E}">
        <p14:creationId xmlns:p14="http://schemas.microsoft.com/office/powerpoint/2010/main" val="16701585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2" name="Picture 1"/>
          <p:cNvPicPr>
            <a:picLocks noChangeAspect="1"/>
          </p:cNvPicPr>
          <p:nvPr/>
        </p:nvPicPr>
        <p:blipFill>
          <a:blip r:embed="rId5"/>
          <a:stretch>
            <a:fillRect/>
          </a:stretch>
        </p:blipFill>
        <p:spPr>
          <a:xfrm>
            <a:off x="1560382" y="754563"/>
            <a:ext cx="9491075" cy="5778389"/>
          </a:xfrm>
          <a:prstGeom prst="rect">
            <a:avLst/>
          </a:prstGeom>
        </p:spPr>
      </p:pic>
    </p:spTree>
    <p:extLst>
      <p:ext uri="{BB962C8B-B14F-4D97-AF65-F5344CB8AC3E}">
        <p14:creationId xmlns:p14="http://schemas.microsoft.com/office/powerpoint/2010/main" val="18105270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r>
              <a:rPr lang="en-US">
                <a:solidFill>
                  <a:schemeClr val="lt1"/>
                </a:solidFill>
              </a:rPr>
              <a:t/>
            </a: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
            </a: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
            </a: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4968837" y="351415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1718406" y="444102"/>
            <a:ext cx="6609517"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1903214" y="1459765"/>
            <a:ext cx="3593018" cy="3593018"/>
          </a:xfrm>
          <a:prstGeom prst="rect">
            <a:avLst/>
          </a:prstGeom>
        </p:spPr>
      </p:pic>
    </p:spTree>
    <p:extLst>
      <p:ext uri="{BB962C8B-B14F-4D97-AF65-F5344CB8AC3E}">
        <p14:creationId xmlns:p14="http://schemas.microsoft.com/office/powerpoint/2010/main" val="3475123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
            </a: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
            </a: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r>
              <a:rPr lang="en-US">
                <a:solidFill>
                  <a:schemeClr val="lt1"/>
                </a:solidFill>
              </a:rPr>
              <a:t/>
            </a: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r>
              <a:rPr lang="en-US">
                <a:solidFill>
                  <a:schemeClr val="lt1"/>
                </a:solidFill>
              </a:rPr>
              <a:t/>
            </a: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r>
              <a:rPr lang="en-US">
                <a:solidFill>
                  <a:schemeClr val="lt1"/>
                </a:solidFill>
              </a:rPr>
              <a:t/>
            </a: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1069</TotalTime>
  <Words>1507</Words>
  <Application>Microsoft Office PowerPoint</Application>
  <PresentationFormat>Widescreen</PresentationFormat>
  <Paragraphs>282</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Poppins</vt:lpstr>
      <vt:lpstr>Source Sans Pro</vt:lpstr>
      <vt:lpstr>Calibri</vt:lpstr>
      <vt:lpstr>Arial</vt:lpstr>
      <vt:lpstr>Comic Sans MS</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Usman_Akram</cp:lastModifiedBy>
  <cp:revision>60</cp:revision>
  <dcterms:created xsi:type="dcterms:W3CDTF">2022-09-23T13:48:30Z</dcterms:created>
  <dcterms:modified xsi:type="dcterms:W3CDTF">2025-08-29T02:12:32Z</dcterms:modified>
</cp:coreProperties>
</file>